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5.jpg" ContentType="image/jpeg"/>
  <Override PartName="/ppt/media/image19.jpg" ContentType="image/jpeg"/>
  <Override PartName="/ppt/media/image28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ppt/media/image51.jpg" ContentType="image/jpeg"/>
  <Override PartName="/ppt/media/image52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0"/>
  </p:notesMasterIdLst>
  <p:sldIdLst>
    <p:sldId id="256" r:id="rId5"/>
    <p:sldId id="309" r:id="rId6"/>
    <p:sldId id="302" r:id="rId7"/>
    <p:sldId id="289" r:id="rId8"/>
    <p:sldId id="303" r:id="rId9"/>
    <p:sldId id="293" r:id="rId10"/>
    <p:sldId id="307" r:id="rId11"/>
    <p:sldId id="304" r:id="rId12"/>
    <p:sldId id="306" r:id="rId13"/>
    <p:sldId id="290" r:id="rId14"/>
    <p:sldId id="305" r:id="rId15"/>
    <p:sldId id="295" r:id="rId16"/>
    <p:sldId id="298" r:id="rId17"/>
    <p:sldId id="308" r:id="rId18"/>
    <p:sldId id="287" r:id="rId1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5712" userDrawn="1">
          <p15:clr>
            <a:srgbClr val="A4A3A4"/>
          </p15:clr>
        </p15:guide>
        <p15:guide id="3" pos="960" userDrawn="1">
          <p15:clr>
            <a:srgbClr val="A4A3A4"/>
          </p15:clr>
        </p15:guide>
        <p15:guide id="4" pos="6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44E"/>
    <a:srgbClr val="173255"/>
    <a:srgbClr val="1A415D"/>
    <a:srgbClr val="B56E6C"/>
    <a:srgbClr val="DE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5" autoAdjust="0"/>
    <p:restoredTop sz="94660"/>
  </p:normalViewPr>
  <p:slideViewPr>
    <p:cSldViewPr>
      <p:cViewPr varScale="1">
        <p:scale>
          <a:sx n="87" d="100"/>
          <a:sy n="87" d="100"/>
        </p:scale>
        <p:origin x="117" y="41"/>
      </p:cViewPr>
      <p:guideLst>
        <p:guide orient="horz" pos="1968"/>
        <p:guide pos="5712"/>
        <p:guide pos="960"/>
        <p:guide pos="67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03/09/2023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3" Type="http://schemas.openxmlformats.org/officeDocument/2006/relationships/image" Target="../media/image24.jpeg"/><Relationship Id="rId7" Type="http://schemas.openxmlformats.org/officeDocument/2006/relationships/image" Target="../media/image45.jpg"/><Relationship Id="rId12" Type="http://schemas.openxmlformats.org/officeDocument/2006/relationships/image" Target="../media/image5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49.jpg"/><Relationship Id="rId5" Type="http://schemas.openxmlformats.org/officeDocument/2006/relationships/image" Target="../media/image26.jpeg"/><Relationship Id="rId10" Type="http://schemas.openxmlformats.org/officeDocument/2006/relationships/image" Target="../media/image48.jpg"/><Relationship Id="rId4" Type="http://schemas.openxmlformats.org/officeDocument/2006/relationships/image" Target="../media/image25.jpe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0" y="0"/>
            <a:ext cx="12192000" cy="6847328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524000" y="2286001"/>
            <a:ext cx="9220200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1E344E">
              <a:alpha val="50196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 10601118</a:t>
            </a:r>
            <a:endParaRPr lang="it-IT" sz="20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523999" y="3124200"/>
            <a:ext cx="9210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2022/2023</a:t>
            </a:r>
            <a:endParaRPr lang="en-GB" sz="16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D39DE24-19C8-4A89-9EEF-CF4208A54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838200"/>
            <a:ext cx="9296400" cy="4717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DBC4-A05A-4106-A8A3-7E8E0632762E}"/>
              </a:ext>
            </a:extLst>
          </p:cNvPr>
          <p:cNvSpPr/>
          <p:nvPr/>
        </p:nvSpPr>
        <p:spPr>
          <a:xfrm>
            <a:off x="3431285" y="433483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B9F835-0675-4ABD-94E5-321DD320D998}"/>
              </a:ext>
            </a:extLst>
          </p:cNvPr>
          <p:cNvSpPr/>
          <p:nvPr/>
        </p:nvSpPr>
        <p:spPr>
          <a:xfrm>
            <a:off x="3431285" y="5556017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84ACE9-2728-40EF-935E-9DBD19D9C682}"/>
              </a:ext>
            </a:extLst>
          </p:cNvPr>
          <p:cNvSpPr/>
          <p:nvPr/>
        </p:nvSpPr>
        <p:spPr>
          <a:xfrm>
            <a:off x="8077200" y="5556017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7A6FEB-613C-4025-A0D3-FFAA0A9A239A}"/>
              </a:ext>
            </a:extLst>
          </p:cNvPr>
          <p:cNvSpPr/>
          <p:nvPr/>
        </p:nvSpPr>
        <p:spPr>
          <a:xfrm>
            <a:off x="8077200" y="433483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095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23996"/>
          <a:stretch/>
        </p:blipFill>
        <p:spPr>
          <a:xfrm>
            <a:off x="1520785" y="3124199"/>
            <a:ext cx="3053446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0"/>
            <a:ext cx="3053445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3124200"/>
            <a:ext cx="3053445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1520786" y="-2"/>
            <a:ext cx="3053445" cy="312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F46A25-09E6-4758-9524-DACC68D150A8}"/>
              </a:ext>
            </a:extLst>
          </p:cNvPr>
          <p:cNvSpPr/>
          <p:nvPr/>
        </p:nvSpPr>
        <p:spPr>
          <a:xfrm>
            <a:off x="5613424" y="1377433"/>
            <a:ext cx="97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598"/>
            <a:ext cx="3616938" cy="5102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8" y="1132790"/>
            <a:ext cx="3638711" cy="51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177" y="1130612"/>
            <a:ext cx="3619823" cy="51048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C3B2AE-8A5D-46EF-B883-FD8C1E294003}"/>
              </a:ext>
            </a:extLst>
          </p:cNvPr>
          <p:cNvSpPr/>
          <p:nvPr/>
        </p:nvSpPr>
        <p:spPr>
          <a:xfrm>
            <a:off x="533400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35A898-A74A-4D70-BA66-8EF457C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7C0A870-4115-4E25-A250-227251110145}"/>
              </a:ext>
            </a:extLst>
          </p:cNvPr>
          <p:cNvSpPr/>
          <p:nvPr/>
        </p:nvSpPr>
        <p:spPr>
          <a:xfrm>
            <a:off x="44196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EDA1309-DB58-4CCA-A40A-FC86D6B149E9}"/>
              </a:ext>
            </a:extLst>
          </p:cNvPr>
          <p:cNvSpPr/>
          <p:nvPr/>
        </p:nvSpPr>
        <p:spPr>
          <a:xfrm>
            <a:off x="5830332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2AD5352-3FE9-42AD-B3D9-9C04FE8E1829}"/>
              </a:ext>
            </a:extLst>
          </p:cNvPr>
          <p:cNvSpPr/>
          <p:nvPr/>
        </p:nvSpPr>
        <p:spPr>
          <a:xfrm>
            <a:off x="70104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76" y="1124626"/>
            <a:ext cx="3619823" cy="5104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7" y="1125278"/>
            <a:ext cx="3619823" cy="510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C1D49-13B6-4A17-820B-D5D66DB1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278"/>
            <a:ext cx="3657598" cy="5104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64A8-AA8B-41F5-BF1A-352B1FB25632}"/>
              </a:ext>
            </a:extLst>
          </p:cNvPr>
          <p:cNvSpPr/>
          <p:nvPr/>
        </p:nvSpPr>
        <p:spPr>
          <a:xfrm>
            <a:off x="681227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7C755-FAEB-4106-8057-B087588AF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DE686A5-FD43-4003-8409-1F00B5B02C9A}"/>
              </a:ext>
            </a:extLst>
          </p:cNvPr>
          <p:cNvSpPr/>
          <p:nvPr/>
        </p:nvSpPr>
        <p:spPr>
          <a:xfrm>
            <a:off x="8331487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3DF4962-39E1-4DDE-9012-20025023527B}"/>
              </a:ext>
            </a:extLst>
          </p:cNvPr>
          <p:cNvSpPr/>
          <p:nvPr/>
        </p:nvSpPr>
        <p:spPr>
          <a:xfrm>
            <a:off x="10820400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84690A6-406B-4B46-B31B-3989DCE8AB41}"/>
              </a:ext>
            </a:extLst>
          </p:cNvPr>
          <p:cNvSpPr/>
          <p:nvPr/>
        </p:nvSpPr>
        <p:spPr>
          <a:xfrm>
            <a:off x="9574148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7FB3DE6-27DD-4596-9B05-EE7BF7CFFD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56" y="-1001"/>
            <a:ext cx="3053444" cy="31157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60C1FB-1557-4512-825C-C3C76784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99"/>
            <a:ext cx="3056602" cy="31128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0EBF78-9E9D-4BB8-A051-3CED5217EB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5567"/>
            <a:ext cx="3046473" cy="3133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284C7C-32E3-4A78-9323-BDC53FD103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48" y="3079923"/>
            <a:ext cx="3051052" cy="31406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636024-6B09-4A54-A886-A64B10C85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28" y="2524541"/>
            <a:ext cx="2880500" cy="5976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FAB7B1-1BDF-46DB-A841-AAE41D60E1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79" y="5627072"/>
            <a:ext cx="2895600" cy="6023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056894-5ED3-45E9-A3B5-DB14C3FFF2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11" y="3707882"/>
            <a:ext cx="1677381" cy="15894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479D16-7C9C-4C15-8F20-5B27AC6BC8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602" y="924340"/>
            <a:ext cx="1684615" cy="16002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97BB9C-93C5-4DB2-ABDA-52CEC34E530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99" y="3112772"/>
            <a:ext cx="2880500" cy="5951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1FB419-300F-4918-989A-866356C0A0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56" y="42189"/>
            <a:ext cx="2895600" cy="6025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ADDD0-6169-421F-82A8-1AB15DE08C0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92" y="3962400"/>
            <a:ext cx="1680623" cy="15894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CAF894-0D0C-43D0-8F54-7B90B023715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067" y="636759"/>
            <a:ext cx="1680912" cy="284128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FDE3B-34BF-4D40-8263-C9C0942B483A}"/>
              </a:ext>
            </a:extLst>
          </p:cNvPr>
          <p:cNvSpPr/>
          <p:nvPr/>
        </p:nvSpPr>
        <p:spPr>
          <a:xfrm>
            <a:off x="3657600" y="-3737"/>
            <a:ext cx="243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Confusion Matrices and Results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4CB16-805E-4ACA-BCBF-B8DA41F9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95600"/>
            <a:ext cx="7086218" cy="31821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C5268E-A814-4F80-A334-2E38F3A45116}"/>
              </a:ext>
            </a:extLst>
          </p:cNvPr>
          <p:cNvSpPr/>
          <p:nvPr/>
        </p:nvSpPr>
        <p:spPr>
          <a:xfrm>
            <a:off x="0" y="6031283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6F0D10-178A-4A65-B96F-8BAF31BCD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044" y="182879"/>
            <a:ext cx="7009156" cy="2971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C53B86-34C2-4878-B48A-FF3D10CC41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78" b="88984"/>
          <a:stretch/>
        </p:blipFill>
        <p:spPr>
          <a:xfrm>
            <a:off x="7010400" y="3505201"/>
            <a:ext cx="1416969" cy="3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70" y="0"/>
            <a:ext cx="7848599" cy="35804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66F7CB-28B9-4E7F-A8D1-4B0B1D6E40FD}"/>
              </a:ext>
            </a:extLst>
          </p:cNvPr>
          <p:cNvSpPr/>
          <p:nvPr/>
        </p:nvSpPr>
        <p:spPr>
          <a:xfrm>
            <a:off x="4182462" y="74271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CF546A-BC44-4691-BDE7-52759E9429F0}"/>
              </a:ext>
            </a:extLst>
          </p:cNvPr>
          <p:cNvSpPr/>
          <p:nvPr/>
        </p:nvSpPr>
        <p:spPr>
          <a:xfrm>
            <a:off x="0" y="5853764"/>
            <a:ext cx="10744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70" y="3124200"/>
            <a:ext cx="5600700" cy="29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2590800" y="4437234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0" y="6015281"/>
            <a:ext cx="89728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4ECCA1-844B-4521-BD94-C00E91BC03E6}"/>
              </a:ext>
            </a:extLst>
          </p:cNvPr>
          <p:cNvSpPr/>
          <p:nvPr/>
        </p:nvSpPr>
        <p:spPr>
          <a:xfrm>
            <a:off x="1524000" y="443603"/>
            <a:ext cx="1219200" cy="1203388"/>
          </a:xfrm>
          <a:prstGeom prst="ellipse">
            <a:avLst/>
          </a:prstGeom>
          <a:noFill/>
          <a:ln>
            <a:solidFill>
              <a:srgbClr val="B5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9C0F413-FD46-4492-92BC-AEACAC07E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82371"/>
            <a:ext cx="4800600" cy="170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09567-692C-4F15-8858-24835F6EB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37513"/>
            <a:ext cx="4737435" cy="1650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CC4C34-2A5E-46B8-8357-AA0CF237B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38650"/>
            <a:ext cx="4737435" cy="16557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A2B7DE-5599-487C-9732-B7912DF50FAD}"/>
              </a:ext>
            </a:extLst>
          </p:cNvPr>
          <p:cNvSpPr/>
          <p:nvPr/>
        </p:nvSpPr>
        <p:spPr>
          <a:xfrm>
            <a:off x="5065108" y="87574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F6987-CB62-412E-AF24-799040F59F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34" y="1197615"/>
            <a:ext cx="4589831" cy="32782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4BCFCA-193E-439C-ABA6-C7469D197D56}"/>
              </a:ext>
            </a:extLst>
          </p:cNvPr>
          <p:cNvSpPr/>
          <p:nvPr/>
        </p:nvSpPr>
        <p:spPr>
          <a:xfrm>
            <a:off x="6038850" y="5997754"/>
            <a:ext cx="462915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https://en.wikipedia.org/wiki/Sentinel-2#/media/File:Sentinel_2-IMG_5873-white_(crop).jpg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4F08EE-1CF1-4C7C-8EDD-907FCFA6FF13}"/>
              </a:ext>
            </a:extLst>
          </p:cNvPr>
          <p:cNvSpPr/>
          <p:nvPr/>
        </p:nvSpPr>
        <p:spPr>
          <a:xfrm>
            <a:off x="6038850" y="586740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27888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564EEF0-BFC1-4724-9177-09F9B5DFAC12}"/>
              </a:ext>
            </a:extLst>
          </p:cNvPr>
          <p:cNvSpPr/>
          <p:nvPr/>
        </p:nvSpPr>
        <p:spPr>
          <a:xfrm>
            <a:off x="9677400" y="5999153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B299C-4599-4108-90F7-CCCBE3FAF567}"/>
              </a:ext>
            </a:extLst>
          </p:cNvPr>
          <p:cNvSpPr/>
          <p:nvPr/>
        </p:nvSpPr>
        <p:spPr>
          <a:xfrm>
            <a:off x="9673590" y="5832054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B881A-BB72-4085-B755-EDFC62C75B59}"/>
              </a:ext>
            </a:extLst>
          </p:cNvPr>
          <p:cNvSpPr/>
          <p:nvPr/>
        </p:nvSpPr>
        <p:spPr>
          <a:xfrm>
            <a:off x="5080818" y="76200"/>
            <a:ext cx="203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679011-E580-4211-A5DA-571BD1EE38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49" y="1365566"/>
            <a:ext cx="4157108" cy="3547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FB42C2-00B0-4EF0-A3B3-DA8095E82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27" y="3457917"/>
            <a:ext cx="6705600" cy="29621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A44EA3-3230-4E0E-B0AC-0EF673080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94" y="795481"/>
            <a:ext cx="5402055" cy="2343785"/>
          </a:xfrm>
          <a:prstGeom prst="rect">
            <a:avLst/>
          </a:prstGeom>
        </p:spPr>
      </p:pic>
      <p:grpSp>
        <p:nvGrpSpPr>
          <p:cNvPr id="22" name="object 5">
            <a:extLst>
              <a:ext uri="{FF2B5EF4-FFF2-40B4-BE49-F238E27FC236}">
                <a16:creationId xmlns:a16="http://schemas.microsoft.com/office/drawing/2014/main" id="{21EFBA1B-8719-4D2B-9015-277A349AA174}"/>
              </a:ext>
            </a:extLst>
          </p:cNvPr>
          <p:cNvGrpSpPr/>
          <p:nvPr/>
        </p:nvGrpSpPr>
        <p:grpSpPr>
          <a:xfrm>
            <a:off x="0" y="6229985"/>
            <a:ext cx="12192000" cy="628015"/>
            <a:chOff x="0" y="6230111"/>
            <a:chExt cx="12192000" cy="628015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06B6672F-9D23-42FF-9902-ACA203C9C9FA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B0E73C72-B177-41AA-A187-B2D4E927693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54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39" y="1122836"/>
            <a:ext cx="4800600" cy="2459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7F73-8C87-4BB0-9707-47629361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88056"/>
            <a:ext cx="5486400" cy="6424512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25287FAA-66E9-48FE-84C6-25CD64BFBBF4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2C759C66-29F1-491C-91EC-ED18F71C9E3E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EFEE2EB6-6432-47CC-BF2F-E1291A832C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DACC9-3A99-4B23-8FD1-CB9855EEFF61}"/>
              </a:ext>
            </a:extLst>
          </p:cNvPr>
          <p:cNvSpPr/>
          <p:nvPr/>
        </p:nvSpPr>
        <p:spPr>
          <a:xfrm>
            <a:off x="5187071" y="199645"/>
            <a:ext cx="113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Workflow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452CF-39BC-42A0-A17A-EBF3E2E2C7B2}"/>
              </a:ext>
            </a:extLst>
          </p:cNvPr>
          <p:cNvSpPr/>
          <p:nvPr/>
        </p:nvSpPr>
        <p:spPr>
          <a:xfrm>
            <a:off x="1493648" y="199506"/>
            <a:ext cx="20550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Areas vs </a:t>
            </a:r>
          </a:p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Healty Vegetation </a:t>
            </a:r>
          </a:p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E4824-1605-4110-A012-3CE162C8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18" y="4250651"/>
            <a:ext cx="1709928" cy="5106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4E1005-AEA9-40E5-899D-FE1C740E58A7}"/>
              </a:ext>
            </a:extLst>
          </p:cNvPr>
          <p:cNvSpPr/>
          <p:nvPr/>
        </p:nvSpPr>
        <p:spPr>
          <a:xfrm>
            <a:off x="1482218" y="4321327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Normalize Burn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5" y="3105785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0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9" y="3115272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4684"/>
            <a:ext cx="3035590" cy="3121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A64CB-99D3-4102-B18B-F2901DD9F1C8}"/>
              </a:ext>
            </a:extLst>
          </p:cNvPr>
          <p:cNvSpPr/>
          <p:nvPr/>
        </p:nvSpPr>
        <p:spPr>
          <a:xfrm>
            <a:off x="5181598" y="1371389"/>
            <a:ext cx="201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Four Fire Regions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9BD89-EFE8-4DAF-9F06-9F216E9CD29D}"/>
              </a:ext>
            </a:extLst>
          </p:cNvPr>
          <p:cNvSpPr/>
          <p:nvPr/>
        </p:nvSpPr>
        <p:spPr>
          <a:xfrm>
            <a:off x="2578235" y="3650527"/>
            <a:ext cx="836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Palermo, IT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6E677-A178-47BA-AA46-897BB6612376}"/>
              </a:ext>
            </a:extLst>
          </p:cNvPr>
          <p:cNvSpPr/>
          <p:nvPr/>
        </p:nvSpPr>
        <p:spPr>
          <a:xfrm>
            <a:off x="2597835" y="2234531"/>
            <a:ext cx="878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Rhodes, GR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B0685-09ED-4C58-BA11-383372BED7F1}"/>
              </a:ext>
            </a:extLst>
          </p:cNvPr>
          <p:cNvSpPr/>
          <p:nvPr/>
        </p:nvSpPr>
        <p:spPr>
          <a:xfrm>
            <a:off x="8463641" y="2368163"/>
            <a:ext cx="1263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Mosquito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576FE-BF19-4AA5-B147-16FB2AA37BA6}"/>
              </a:ext>
            </a:extLst>
          </p:cNvPr>
          <p:cNvSpPr/>
          <p:nvPr/>
        </p:nvSpPr>
        <p:spPr>
          <a:xfrm>
            <a:off x="8660775" y="3824656"/>
            <a:ext cx="11153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Rabbit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3E280-5B0B-46F6-AF6B-EFD4FD9580D4}"/>
              </a:ext>
            </a:extLst>
          </p:cNvPr>
          <p:cNvSpPr/>
          <p:nvPr/>
        </p:nvSpPr>
        <p:spPr>
          <a:xfrm>
            <a:off x="8692389" y="6426486"/>
            <a:ext cx="2068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CRS: WGS 84 / Pseudo-Mercator</a:t>
            </a:r>
            <a:endParaRPr lang="en-GB" sz="1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1E49-D76E-40CF-93D8-04527FD8D961}"/>
              </a:ext>
            </a:extLst>
          </p:cNvPr>
          <p:cNvSpPr/>
          <p:nvPr/>
        </p:nvSpPr>
        <p:spPr>
          <a:xfrm>
            <a:off x="4767381" y="3639097"/>
            <a:ext cx="28456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Rhodes wildfires (Dodecanese, Greece)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18th July 2023 - 30th July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Palermo wildfires (Sicily, Italy)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21st July 2023 - 9th August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Mosquito Fire, Placer county (California, USA)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1st September 2022 - 20th September 2022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Rabbit Fire, Riverside county (California, USA)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14th July 2023 - 22nd July 2023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C84B-90D7-461E-ABC5-8B8EEE5C0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16" y="8496"/>
            <a:ext cx="3053444" cy="311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FD592-BC97-4B5C-9A0D-3DA98AD2A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7556"/>
            <a:ext cx="3056602" cy="311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C8B40-6D6D-493F-981C-809A902C2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71" y="3105237"/>
            <a:ext cx="3046473" cy="313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7F39A-FD1F-4849-B52F-8EAA2CF7C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08" y="3121422"/>
            <a:ext cx="3051052" cy="3140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CDCFB-B3A8-4A8F-8780-2EF8DD9E2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23734"/>
            <a:ext cx="2192866" cy="2133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26D331-057E-4B59-B98A-D0351A3F7ED1}"/>
              </a:ext>
            </a:extLst>
          </p:cNvPr>
          <p:cNvSpPr/>
          <p:nvPr/>
        </p:nvSpPr>
        <p:spPr>
          <a:xfrm>
            <a:off x="5470949" y="1371762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092"/>
          <a:stretch/>
        </p:blipFill>
        <p:spPr>
          <a:xfrm>
            <a:off x="1520786" y="3118632"/>
            <a:ext cx="30534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 r="25318"/>
          <a:stretch/>
        </p:blipFill>
        <p:spPr>
          <a:xfrm>
            <a:off x="7675516" y="-5569"/>
            <a:ext cx="3053444" cy="312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23984"/>
          <a:stretch/>
        </p:blipFill>
        <p:spPr>
          <a:xfrm>
            <a:off x="7675516" y="3118632"/>
            <a:ext cx="3053444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23678"/>
          <a:stretch/>
        </p:blipFill>
        <p:spPr>
          <a:xfrm>
            <a:off x="1520786" y="791"/>
            <a:ext cx="3053444" cy="3129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5501606" y="1371600"/>
            <a:ext cx="118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Props1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7072</TotalTime>
  <Words>290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61</cp:revision>
  <dcterms:created xsi:type="dcterms:W3CDTF">2023-05-01T21:14:50Z</dcterms:created>
  <dcterms:modified xsi:type="dcterms:W3CDTF">2023-09-04T07:29:39Z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